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9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20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  <p:sldMasterId id="2147484383" r:id="rId2"/>
    <p:sldMasterId id="2147484295" r:id="rId3"/>
    <p:sldMasterId id="2147484307" r:id="rId4"/>
    <p:sldMasterId id="2147484315" r:id="rId5"/>
    <p:sldMasterId id="2147484323" r:id="rId6"/>
    <p:sldMasterId id="2147484331" r:id="rId7"/>
    <p:sldMasterId id="2147484339" r:id="rId8"/>
    <p:sldMasterId id="2147484347" r:id="rId9"/>
    <p:sldMasterId id="2147484391" r:id="rId10"/>
    <p:sldMasterId id="2147484399" r:id="rId11"/>
    <p:sldMasterId id="2147484407" r:id="rId12"/>
    <p:sldMasterId id="2147484415" r:id="rId13"/>
    <p:sldMasterId id="2147484423" r:id="rId14"/>
    <p:sldMasterId id="2147484431" r:id="rId15"/>
    <p:sldMasterId id="2147484439" r:id="rId16"/>
    <p:sldMasterId id="2147484447" r:id="rId17"/>
    <p:sldMasterId id="2147484455" r:id="rId18"/>
    <p:sldMasterId id="2147484468" r:id="rId19"/>
    <p:sldMasterId id="2147484476" r:id="rId20"/>
    <p:sldMasterId id="2147484488" r:id="rId21"/>
  </p:sldMasterIdLst>
  <p:notesMasterIdLst>
    <p:notesMasterId r:id="rId59"/>
  </p:notesMasterIdLst>
  <p:handoutMasterIdLst>
    <p:handoutMasterId r:id="rId60"/>
  </p:handoutMasterIdLst>
  <p:sldIdLst>
    <p:sldId id="274" r:id="rId22"/>
    <p:sldId id="275" r:id="rId23"/>
    <p:sldId id="11115" r:id="rId24"/>
    <p:sldId id="261" r:id="rId25"/>
    <p:sldId id="262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59" r:id="rId34"/>
    <p:sldId id="260" r:id="rId35"/>
    <p:sldId id="263" r:id="rId36"/>
    <p:sldId id="264" r:id="rId37"/>
    <p:sldId id="265" r:id="rId38"/>
    <p:sldId id="11137" r:id="rId39"/>
    <p:sldId id="11141" r:id="rId40"/>
    <p:sldId id="11142" r:id="rId41"/>
    <p:sldId id="11143" r:id="rId42"/>
    <p:sldId id="11144" r:id="rId43"/>
    <p:sldId id="11145" r:id="rId44"/>
    <p:sldId id="11146" r:id="rId45"/>
    <p:sldId id="11147" r:id="rId46"/>
    <p:sldId id="11148" r:id="rId47"/>
    <p:sldId id="11149" r:id="rId48"/>
    <p:sldId id="11150" r:id="rId49"/>
    <p:sldId id="11151" r:id="rId50"/>
    <p:sldId id="11152" r:id="rId51"/>
    <p:sldId id="11153" r:id="rId52"/>
    <p:sldId id="11154" r:id="rId53"/>
    <p:sldId id="11155" r:id="rId54"/>
    <p:sldId id="11156" r:id="rId55"/>
    <p:sldId id="2158" r:id="rId56"/>
    <p:sldId id="466" r:id="rId57"/>
    <p:sldId id="926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D4CF2C59-53AF-4BCA-8915-3E11CF44F078}">
          <p14:sldIdLst>
            <p14:sldId id="274"/>
            <p14:sldId id="275"/>
          </p14:sldIdLst>
        </p14:section>
        <p14:section name="Praise" id="{442E084B-77B0-4600-9EFA-23173FEE88FC}">
          <p14:sldIdLst/>
        </p14:section>
        <p14:section name="Scripture" id="{8D99129B-AF80-4893-89A1-55271DF4BC50}">
          <p14:sldIdLst>
            <p14:sldId id="11115"/>
          </p14:sldIdLst>
        </p14:section>
        <p14:section name="Apostle's Creed" id="{B7C6375A-692A-44E2-917C-060258995FEF}">
          <p14:sldIdLst>
            <p14:sldId id="261"/>
            <p14:sldId id="262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Lord's Prayer" id="{9C842A0D-EF5B-4A1B-A41C-123CE35257CD}">
          <p14:sldIdLst>
            <p14:sldId id="259"/>
            <p14:sldId id="260"/>
            <p14:sldId id="263"/>
            <p14:sldId id="264"/>
            <p14:sldId id="265"/>
          </p14:sldIdLst>
        </p14:section>
        <p14:section name="신앙고백" id="{272CB1E8-9B68-4E0F-B40F-E22B19350DA3}">
          <p14:sldIdLst>
            <p14:sldId id="11137"/>
            <p14:sldId id="11141"/>
            <p14:sldId id="11142"/>
            <p14:sldId id="11143"/>
            <p14:sldId id="11144"/>
            <p14:sldId id="11145"/>
            <p14:sldId id="11146"/>
            <p14:sldId id="11147"/>
            <p14:sldId id="11148"/>
          </p14:sldIdLst>
        </p14:section>
        <p14:section name="주기도문" id="{3CD69BE6-4104-448A-8416-690C9EEF3FE6}">
          <p14:sldIdLst>
            <p14:sldId id="11149"/>
            <p14:sldId id="11150"/>
            <p14:sldId id="11151"/>
            <p14:sldId id="11152"/>
            <p14:sldId id="11153"/>
            <p14:sldId id="11154"/>
            <p14:sldId id="11155"/>
            <p14:sldId id="11156"/>
          </p14:sldIdLst>
        </p14:section>
        <p14:section name="Closing Page" id="{0B4389FE-3152-467F-A485-86B783B95EE2}">
          <p14:sldIdLst>
            <p14:sldId id="2158"/>
            <p14:sldId id="466"/>
            <p14:sldId id="9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020"/>
    <a:srgbClr val="00CC00"/>
    <a:srgbClr val="C89600"/>
    <a:srgbClr val="C81E1E"/>
    <a:srgbClr val="FF9900"/>
    <a:srgbClr val="6600FF"/>
    <a:srgbClr val="000066"/>
    <a:srgbClr val="FFFF00"/>
    <a:srgbClr val="2E50D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5" autoAdjust="0"/>
    <p:restoredTop sz="94629" autoAdjust="0"/>
  </p:normalViewPr>
  <p:slideViewPr>
    <p:cSldViewPr>
      <p:cViewPr varScale="1">
        <p:scale>
          <a:sx n="100" d="100"/>
          <a:sy n="100" d="100"/>
        </p:scale>
        <p:origin x="22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848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8B69-A323-4DEB-A1F0-62983C4A2B46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B74A-B247-4390-B555-26672262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56B4-86D6-4E7B-858C-832C61B9EC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1262-76A4-4F3F-AAAE-2A65F10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E1262-76A4-4F3F-AAAE-2A65F10DAC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35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E1262-76A4-4F3F-AAAE-2A65F10DAC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11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699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3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7103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5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99109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4501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69264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01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084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746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3299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10921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243015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9279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477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8211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6333636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546021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71825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647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03646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9587-640F-4634-A8EC-241AF04A908B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89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49DD4-BABE-4229-83DD-2EC441D5C6D7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098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8EA9-66DD-430B-87B2-C45272DC9BFC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545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487B-A7E8-43FA-867C-1AD957384D8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424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B92DE-3C91-41B2-93E0-4E36EFA46330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93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12BE-DFEF-4199-9DBB-62AFD3404378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070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1D87-A203-44B9-9706-4FF17C8EE0A1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595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FF06-B123-433C-9B37-9658F10462EB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538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DEE6-AE1C-4D66-9923-007AA2270F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64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F01D-CA05-4D00-B0D5-2B634BA4EB7A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5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769153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15BB-5FDA-4E26-BBD5-30465157DE53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741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E25035-BDEA-4424-BC97-9BB2160F9FD3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0654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88214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059128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6823202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67836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3269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812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211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1AB1-8B7F-45D7-AC6D-12FB7CAB02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1140593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680205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A14E-00A5-4721-B5BE-385E36107D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3627397"/>
      </p:ext>
    </p:extLst>
  </p:cSld>
  <p:clrMapOvr>
    <a:masterClrMapping/>
  </p:clrMapOvr>
  <p:transition advClick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0EB9C-2D78-4064-936F-65AF1011B0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7393220"/>
      </p:ext>
    </p:extLst>
  </p:cSld>
  <p:clrMapOvr>
    <a:masterClrMapping/>
  </p:clrMapOvr>
  <p:transition advClick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DC061-50D9-418B-A783-565529161B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2118998"/>
      </p:ext>
    </p:extLst>
  </p:cSld>
  <p:clrMapOvr>
    <a:masterClrMapping/>
  </p:clrMapOvr>
  <p:transition advClick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C85BF-C0C9-4D4A-8271-7D0D8F311C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2885629"/>
      </p:ext>
    </p:extLst>
  </p:cSld>
  <p:clrMapOvr>
    <a:masterClrMapping/>
  </p:clrMapOvr>
  <p:transition advClick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7EBA-48CB-41BC-951B-4096F70DF3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3138983"/>
      </p:ext>
    </p:extLst>
  </p:cSld>
  <p:clrMapOvr>
    <a:masterClrMapping/>
  </p:clrMapOvr>
  <p:transition advClick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F0C31-3AA2-4DA5-9374-6B4632860B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6804975"/>
      </p:ext>
    </p:extLst>
  </p:cSld>
  <p:clrMapOvr>
    <a:masterClrMapping/>
  </p:clrMapOvr>
  <p:transition advClick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A352B-0416-439A-A5E6-1F94FE015C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8977939"/>
      </p:ext>
    </p:extLst>
  </p:cSld>
  <p:clrMapOvr>
    <a:masterClrMapping/>
  </p:clrMapOvr>
  <p:transition advClick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893B-CD7D-4ED7-B4B9-723F36D289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5552225"/>
      </p:ext>
    </p:extLst>
  </p:cSld>
  <p:clrMapOvr>
    <a:masterClrMapping/>
  </p:clrMapOvr>
  <p:transition advClick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407E5-A276-4E40-8B55-4BCC29990B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3193569"/>
      </p:ext>
    </p:extLst>
  </p:cSld>
  <p:clrMapOvr>
    <a:masterClrMapping/>
  </p:clrMapOvr>
  <p:transition advClick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6A165-9537-464F-9C00-5626BA4C5F8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5524264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83837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1019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088478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179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1445399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400118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600127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182136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53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13537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44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81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42793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49998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05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96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2489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697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40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54214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7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70874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03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683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19721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712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54170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051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83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2132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6053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39433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938376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66863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087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33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1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25104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80468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940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561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06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5979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642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88638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9011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37891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3224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5668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44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69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70937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87334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07338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22966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633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487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1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8662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53123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74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63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9089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1997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409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8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84167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76284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73295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43123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9771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5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305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421033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73870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25501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71647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8691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3501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4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40754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865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804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37296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822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322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319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69432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14966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83725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7414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1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381" r:id="rId2"/>
    <p:sldLayoutId id="2147484291" r:id="rId3"/>
    <p:sldLayoutId id="2147484304" r:id="rId4"/>
    <p:sldLayoutId id="2147484294" r:id="rId5"/>
    <p:sldLayoutId id="2147484355" r:id="rId6"/>
    <p:sldLayoutId id="21474843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45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93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219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448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70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95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01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9322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ko-KR" dirty="0">
              <a:solidFill>
                <a:prstClr val="black">
                  <a:tint val="75000"/>
                </a:prstClr>
              </a:solidFill>
              <a:latin typeface="한컴바탕" pitchFamily="18" charset="2"/>
              <a:ea typeface="굴림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1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ko-KR" dirty="0">
              <a:solidFill>
                <a:prstClr val="black">
                  <a:tint val="75000"/>
                </a:prstClr>
              </a:solidFill>
              <a:latin typeface="한컴바탕" pitchFamily="18" charset="2"/>
              <a:ea typeface="굴림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81E5C42-FFA0-4D57-BB0E-AA28D1E115A5}" type="slidenum">
              <a:rPr kumimoji="1" lang="en-US" altLang="ko-KR">
                <a:solidFill>
                  <a:prstClr val="black">
                    <a:tint val="75000"/>
                  </a:prstClr>
                </a:solidFill>
                <a:latin typeface="한컴바탕" pitchFamily="18" charset="2"/>
                <a:ea typeface="굴림" pitchFamily="50" charset="-127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kumimoji="1" lang="en-US" altLang="ko-KR" dirty="0">
              <a:solidFill>
                <a:prstClr val="black">
                  <a:tint val="75000"/>
                </a:prstClr>
              </a:solidFill>
              <a:latin typeface="한컴바탕" pitchFamily="18" charset="2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795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  <p:sldLayoutId id="2147484467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332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085AE07-0D27-461A-B186-DE94ABCD98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76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ransition advClick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0716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3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8" r:id="rId2"/>
    <p:sldLayoutId id="2147484303" r:id="rId3"/>
    <p:sldLayoutId id="2147484306" r:id="rId4"/>
    <p:sldLayoutId id="2147484297" r:id="rId5"/>
    <p:sldLayoutId id="2147484299" r:id="rId6"/>
    <p:sldLayoutId id="214748430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31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58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391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489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250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964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0D884-C4E9-4FED-BAE7-4BB53C56C2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4343400"/>
            <a:ext cx="8686800" cy="1371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NVKMC Youths and Young Adults</a:t>
            </a:r>
          </a:p>
        </p:txBody>
      </p:sp>
    </p:spTree>
    <p:extLst>
      <p:ext uri="{BB962C8B-B14F-4D97-AF65-F5344CB8AC3E}">
        <p14:creationId xmlns:p14="http://schemas.microsoft.com/office/powerpoint/2010/main" val="318596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I believe in the Holy Spirit,</a:t>
            </a:r>
          </a:p>
          <a:p>
            <a:r>
              <a:rPr lang="en-US" dirty="0"/>
              <a:t>the holy catholic Church,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Apostle’s Creed</a:t>
            </a:r>
          </a:p>
        </p:txBody>
      </p:sp>
    </p:spTree>
    <p:extLst>
      <p:ext uri="{BB962C8B-B14F-4D97-AF65-F5344CB8AC3E}">
        <p14:creationId xmlns:p14="http://schemas.microsoft.com/office/powerpoint/2010/main" val="54103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the communion of saints,</a:t>
            </a:r>
          </a:p>
          <a:p>
            <a:r>
              <a:rPr lang="en-US" dirty="0"/>
              <a:t>the forgiveness of sins,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Apostle’s Creed</a:t>
            </a:r>
          </a:p>
        </p:txBody>
      </p:sp>
    </p:spTree>
    <p:extLst>
      <p:ext uri="{BB962C8B-B14F-4D97-AF65-F5344CB8AC3E}">
        <p14:creationId xmlns:p14="http://schemas.microsoft.com/office/powerpoint/2010/main" val="345316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the resurrection of the body,</a:t>
            </a:r>
          </a:p>
          <a:p>
            <a:r>
              <a:rPr lang="en-US" dirty="0"/>
              <a:t>and the life everlasting.</a:t>
            </a:r>
          </a:p>
          <a:p>
            <a:r>
              <a:rPr lang="en-US" dirty="0"/>
              <a:t>Amen.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Apostle’s Creed</a:t>
            </a:r>
          </a:p>
        </p:txBody>
      </p:sp>
    </p:spTree>
    <p:extLst>
      <p:ext uri="{BB962C8B-B14F-4D97-AF65-F5344CB8AC3E}">
        <p14:creationId xmlns:p14="http://schemas.microsoft.com/office/powerpoint/2010/main" val="97528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Our Father in heaven,</a:t>
            </a:r>
          </a:p>
          <a:p>
            <a:r>
              <a:rPr lang="en-US" dirty="0"/>
              <a:t>hallowed be your name.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Lord’s Prayer</a:t>
            </a:r>
          </a:p>
        </p:txBody>
      </p:sp>
    </p:spTree>
    <p:extLst>
      <p:ext uri="{BB962C8B-B14F-4D97-AF65-F5344CB8AC3E}">
        <p14:creationId xmlns:p14="http://schemas.microsoft.com/office/powerpoint/2010/main" val="160471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Your kingdom come,</a:t>
            </a:r>
          </a:p>
          <a:p>
            <a:r>
              <a:rPr lang="en-US" dirty="0"/>
              <a:t>your will be done,</a:t>
            </a:r>
          </a:p>
          <a:p>
            <a:r>
              <a:rPr lang="en-US" dirty="0"/>
              <a:t>on earth as it is in heaven.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Lord’s Prayer</a:t>
            </a:r>
          </a:p>
        </p:txBody>
      </p:sp>
    </p:spTree>
    <p:extLst>
      <p:ext uri="{BB962C8B-B14F-4D97-AF65-F5344CB8AC3E}">
        <p14:creationId xmlns:p14="http://schemas.microsoft.com/office/powerpoint/2010/main" val="349225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Give us this day our daily bread,</a:t>
            </a:r>
          </a:p>
          <a:p>
            <a:r>
              <a:rPr lang="en-US" dirty="0"/>
              <a:t>and forgive us our debts,</a:t>
            </a:r>
          </a:p>
          <a:p>
            <a:r>
              <a:rPr lang="en-US" dirty="0"/>
              <a:t>as we also have forgiven our debtors.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Lord’s Prayer</a:t>
            </a:r>
          </a:p>
        </p:txBody>
      </p:sp>
    </p:spTree>
    <p:extLst>
      <p:ext uri="{BB962C8B-B14F-4D97-AF65-F5344CB8AC3E}">
        <p14:creationId xmlns:p14="http://schemas.microsoft.com/office/powerpoint/2010/main" val="382965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And lead us not into temptation,</a:t>
            </a:r>
          </a:p>
          <a:p>
            <a:r>
              <a:rPr lang="en-US" dirty="0"/>
              <a:t>but deliver us from evil.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Lord’s Prayer</a:t>
            </a:r>
          </a:p>
        </p:txBody>
      </p:sp>
    </p:spTree>
    <p:extLst>
      <p:ext uri="{BB962C8B-B14F-4D97-AF65-F5344CB8AC3E}">
        <p14:creationId xmlns:p14="http://schemas.microsoft.com/office/powerpoint/2010/main" val="351128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For yours is the kingdom</a:t>
            </a:r>
          </a:p>
          <a:p>
            <a:r>
              <a:rPr lang="en-US" dirty="0"/>
              <a:t>and the power and the glory, forever.</a:t>
            </a:r>
          </a:p>
          <a:p>
            <a:r>
              <a:rPr lang="en-US" dirty="0"/>
              <a:t>Amen.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Lord’s Prayer</a:t>
            </a:r>
          </a:p>
        </p:txBody>
      </p:sp>
    </p:spTree>
    <p:extLst>
      <p:ext uri="{BB962C8B-B14F-4D97-AF65-F5344CB8AC3E}">
        <p14:creationId xmlns:p14="http://schemas.microsoft.com/office/powerpoint/2010/main" val="1730875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rm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나는 전능하신 </a:t>
            </a:r>
            <a:endParaRPr kumimoji="1" lang="en-US" altLang="ko-KR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/>
              <a:cs typeface="Arial" pitchFamily="34" charset="0"/>
            </a:endParaRP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아버지 하나님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 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천지의 창조주를 믿습니다</a:t>
            </a:r>
            <a:r>
              <a:rPr kumimoji="1" lang="en-US" altLang="ko-KR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.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I believe in God,</a:t>
            </a:r>
            <a:b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</a:b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the Father almighty,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creator of heaven and earth.</a:t>
            </a:r>
          </a:p>
        </p:txBody>
      </p:sp>
    </p:spTree>
    <p:extLst>
      <p:ext uri="{BB962C8B-B14F-4D97-AF65-F5344CB8AC3E}">
        <p14:creationId xmlns:p14="http://schemas.microsoft.com/office/powerpoint/2010/main" val="2515299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rm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나는 그의 유일하신 아들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우리 주 예수 그리스도를 믿습니다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.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I believe in Jesus Christ,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his only Son, our Lord,</a:t>
            </a:r>
          </a:p>
        </p:txBody>
      </p:sp>
    </p:spTree>
    <p:extLst>
      <p:ext uri="{BB962C8B-B14F-4D97-AF65-F5344CB8AC3E}">
        <p14:creationId xmlns:p14="http://schemas.microsoft.com/office/powerpoint/2010/main" val="352356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CAAB1-7F74-49BA-9CA6-BF4337AF8C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30188" lvl="0" indent="-230188" algn="l" defTabSz="457200">
              <a:lnSpc>
                <a:spcPct val="100000"/>
              </a:lnSpc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  <a:ea typeface="GulimChe" panose="020B0609000101010101" pitchFamily="49" charset="-127"/>
              </a:rPr>
              <a:t>Praise: </a:t>
            </a:r>
          </a:p>
          <a:p>
            <a:pPr marL="230188" lvl="0" indent="-230188" algn="l" defTabSz="457200">
              <a:lnSpc>
                <a:spcPct val="100000"/>
              </a:lnSpc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  <a:ea typeface="GulimChe" panose="020B0609000101010101" pitchFamily="49" charset="-127"/>
              </a:rPr>
              <a:t>Call to Worship</a:t>
            </a:r>
          </a:p>
          <a:p>
            <a:pPr marL="230188" lvl="0" indent="-230188" algn="l" defTabSz="457200">
              <a:lnSpc>
                <a:spcPct val="100000"/>
              </a:lnSpc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  <a:ea typeface="GulimChe" panose="020B0609000101010101" pitchFamily="49" charset="-127"/>
              </a:rPr>
              <a:t>Apostle’s Creed</a:t>
            </a:r>
          </a:p>
          <a:p>
            <a:pPr marL="230188" lvl="0" indent="-230188" algn="l" defTabSz="457200">
              <a:lnSpc>
                <a:spcPct val="100000"/>
              </a:lnSpc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  <a:ea typeface="GulimChe" panose="020B0609000101010101" pitchFamily="49" charset="-127"/>
              </a:rPr>
              <a:t>Sermon: </a:t>
            </a:r>
          </a:p>
          <a:p>
            <a:pPr marL="230188" lvl="0" indent="-230188" algn="l" defTabSz="457200">
              <a:lnSpc>
                <a:spcPct val="100000"/>
              </a:lnSpc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  <a:ea typeface="GulimChe" panose="020B0609000101010101" pitchFamily="49" charset="-127"/>
              </a:rPr>
              <a:t>Offering</a:t>
            </a:r>
          </a:p>
          <a:p>
            <a:pPr marL="230188" lvl="0" indent="-230188" algn="l" defTabSz="457200">
              <a:lnSpc>
                <a:spcPct val="100000"/>
              </a:lnSpc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  <a:ea typeface="GulimChe" panose="020B0609000101010101" pitchFamily="49" charset="-127"/>
              </a:rPr>
              <a:t>Prayer</a:t>
            </a:r>
          </a:p>
          <a:p>
            <a:pPr marL="230188" lvl="0" indent="-230188" algn="l" defTabSz="457200">
              <a:lnSpc>
                <a:spcPct val="100000"/>
              </a:lnSpc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  <a:ea typeface="GulimChe" panose="020B0609000101010101" pitchFamily="49" charset="-127"/>
              </a:rPr>
              <a:t>Announcement</a:t>
            </a:r>
          </a:p>
          <a:p>
            <a:pPr marL="230188" lvl="0" indent="-230188" algn="l" defTabSz="457200">
              <a:lnSpc>
                <a:spcPct val="100000"/>
              </a:lnSpc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  <a:ea typeface="GulimChe" panose="020B0609000101010101" pitchFamily="49" charset="-127"/>
              </a:rPr>
              <a:t>Lord’s Prayer</a:t>
            </a:r>
          </a:p>
        </p:txBody>
      </p:sp>
    </p:spTree>
    <p:extLst>
      <p:ext uri="{BB962C8B-B14F-4D97-AF65-F5344CB8AC3E}">
        <p14:creationId xmlns:p14="http://schemas.microsoft.com/office/powerpoint/2010/main" val="141638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rm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그는 성령으로 잉태되어 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동정녀 마리아에게서</a:t>
            </a:r>
            <a:b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</a:b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나시고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who was conceived by</a:t>
            </a:r>
            <a:b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</a:b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the power of the Holy Spirit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born of the virgin Mary,</a:t>
            </a:r>
          </a:p>
        </p:txBody>
      </p:sp>
    </p:spTree>
    <p:extLst>
      <p:ext uri="{BB962C8B-B14F-4D97-AF65-F5344CB8AC3E}">
        <p14:creationId xmlns:p14="http://schemas.microsoft.com/office/powerpoint/2010/main" val="3874742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본디오 빌라도에게 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고난을 받아 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십자가에 못박혀 죽으시고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suffered under Pontius Pilate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was crucified, died,</a:t>
            </a:r>
            <a:b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</a:b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and was buried;</a:t>
            </a:r>
          </a:p>
        </p:txBody>
      </p:sp>
    </p:spTree>
    <p:extLst>
      <p:ext uri="{BB962C8B-B14F-4D97-AF65-F5344CB8AC3E}">
        <p14:creationId xmlns:p14="http://schemas.microsoft.com/office/powerpoint/2010/main" val="1719022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장사된 지 사흘 만에 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죽은 자 가운데서 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다시 살아나셨으며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he descended to the dead.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On the third day</a:t>
            </a:r>
            <a:b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</a:b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he rose again,</a:t>
            </a:r>
          </a:p>
        </p:txBody>
      </p:sp>
    </p:spTree>
    <p:extLst>
      <p:ext uri="{BB962C8B-B14F-4D97-AF65-F5344CB8AC3E}">
        <p14:creationId xmlns:p14="http://schemas.microsoft.com/office/powerpoint/2010/main" val="15585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하늘에 오르시어 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전능하신 아버지 하나님 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우편에 앉아 계시다가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he ascended into heaven,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is seated at the right hand</a:t>
            </a:r>
            <a:b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</a:b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of the Father.</a:t>
            </a:r>
          </a:p>
        </p:txBody>
      </p:sp>
    </p:spTree>
    <p:extLst>
      <p:ext uri="{BB962C8B-B14F-4D97-AF65-F5344CB8AC3E}">
        <p14:creationId xmlns:p14="http://schemas.microsoft.com/office/powerpoint/2010/main" val="1771097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거기로부터</a:t>
            </a:r>
            <a:b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</a:b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살아 있는 자와 죽은 자를 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심판하러 오십니다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.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And will come again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to judge the living</a:t>
            </a:r>
            <a:b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</a:b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and the dead.</a:t>
            </a:r>
          </a:p>
        </p:txBody>
      </p:sp>
    </p:spTree>
    <p:extLst>
      <p:ext uri="{BB962C8B-B14F-4D97-AF65-F5344CB8AC3E}">
        <p14:creationId xmlns:p14="http://schemas.microsoft.com/office/powerpoint/2010/main" val="1735893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나는 성령을 믿으며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 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거룩한 공교회와 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성도의 교제와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I believe in the Holy Spirit,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the holy catholic Church,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the communion of saints,</a:t>
            </a:r>
          </a:p>
        </p:txBody>
      </p:sp>
    </p:spTree>
    <p:extLst>
      <p:ext uri="{BB962C8B-B14F-4D97-AF65-F5344CB8AC3E}">
        <p14:creationId xmlns:p14="http://schemas.microsoft.com/office/powerpoint/2010/main" val="2826249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죄를 용서받는 것과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몸의 부활과 영생을 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믿습니다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. 	</a:t>
            </a: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아멘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.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the forgiveness of sins,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the resurrection of the body,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and the life everlasting.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	Amen.</a:t>
            </a:r>
          </a:p>
        </p:txBody>
      </p:sp>
    </p:spTree>
    <p:extLst>
      <p:ext uri="{BB962C8B-B14F-4D97-AF65-F5344CB8AC3E}">
        <p14:creationId xmlns:p14="http://schemas.microsoft.com/office/powerpoint/2010/main" val="212243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하늘에 계신 우리 아버지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 </a:t>
            </a:r>
            <a:b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</a:b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아버지의 이름을</a:t>
            </a:r>
            <a:b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</a:b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거룩하게 하시며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Our Father in heaven,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hallowed be your name.</a:t>
            </a:r>
          </a:p>
        </p:txBody>
      </p:sp>
    </p:spTree>
    <p:extLst>
      <p:ext uri="{BB962C8B-B14F-4D97-AF65-F5344CB8AC3E}">
        <p14:creationId xmlns:p14="http://schemas.microsoft.com/office/powerpoint/2010/main" val="2547942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아버지의 나라가</a:t>
            </a:r>
            <a:b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</a:b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오게 하시며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</a:t>
            </a:r>
            <a:b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</a:br>
            <a:b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</a:b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Your kingdom come,</a:t>
            </a:r>
          </a:p>
        </p:txBody>
      </p:sp>
    </p:spTree>
    <p:extLst>
      <p:ext uri="{BB962C8B-B14F-4D97-AF65-F5344CB8AC3E}">
        <p14:creationId xmlns:p14="http://schemas.microsoft.com/office/powerpoint/2010/main" val="4218628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아버지의 뜻이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하늘에서와 같이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 </a:t>
            </a: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땅에서도 이루어지게 하소서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.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your will be done,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on earth as it is in heaven.</a:t>
            </a:r>
          </a:p>
        </p:txBody>
      </p:sp>
    </p:spTree>
    <p:extLst>
      <p:ext uri="{BB962C8B-B14F-4D97-AF65-F5344CB8AC3E}">
        <p14:creationId xmlns:p14="http://schemas.microsoft.com/office/powerpoint/2010/main" val="178308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287D4E-FA67-48C9-ABAC-762288DA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28700" indent="-1028700" algn="l"/>
            <a:r>
              <a:rPr lang="en-US" altLang="ko-K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[]	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34" charset="-127"/>
              </a:rPr>
              <a:t>.</a:t>
            </a:r>
            <a:endParaRPr lang="en-US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3486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오늘 우리에게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일용할 양식을 주시고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</a:t>
            </a:r>
            <a:b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</a:br>
            <a:endParaRPr kumimoji="1" lang="en-US" altLang="ko-KR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/>
              <a:cs typeface="Arial" pitchFamily="34" charset="0"/>
            </a:endParaRP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Give us this day</a:t>
            </a:r>
            <a:b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</a:b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our daily bread,</a:t>
            </a:r>
          </a:p>
        </p:txBody>
      </p:sp>
    </p:spTree>
    <p:extLst>
      <p:ext uri="{BB962C8B-B14F-4D97-AF65-F5344CB8AC3E}">
        <p14:creationId xmlns:p14="http://schemas.microsoft.com/office/powerpoint/2010/main" val="1737821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우리가 우리에게</a:t>
            </a:r>
            <a:endParaRPr kumimoji="1" lang="en-US" altLang="ko-KR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/>
              <a:cs typeface="Arial" pitchFamily="34" charset="0"/>
            </a:endParaRP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잘못한 사람을</a:t>
            </a:r>
            <a:endParaRPr kumimoji="1" lang="en-US" altLang="ko-KR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/>
              <a:cs typeface="Arial" pitchFamily="34" charset="0"/>
            </a:endParaRP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용서하여 준 것 같이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and forgive us our debts,</a:t>
            </a:r>
          </a:p>
        </p:txBody>
      </p:sp>
    </p:spTree>
    <p:extLst>
      <p:ext uri="{BB962C8B-B14F-4D97-AF65-F5344CB8AC3E}">
        <p14:creationId xmlns:p14="http://schemas.microsoft.com/office/powerpoint/2010/main" val="3713079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우리 죄를</a:t>
            </a:r>
            <a:b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</a:b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용서하여 주시고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/>
              <a:cs typeface="Arial" pitchFamily="34" charset="0"/>
            </a:endParaRP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as we also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have forgiven our debtors.</a:t>
            </a:r>
          </a:p>
        </p:txBody>
      </p:sp>
    </p:spTree>
    <p:extLst>
      <p:ext uri="{BB962C8B-B14F-4D97-AF65-F5344CB8AC3E}">
        <p14:creationId xmlns:p14="http://schemas.microsoft.com/office/powerpoint/2010/main" val="591233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우리를 시험에 빠지지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않게 하시고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 </a:t>
            </a:r>
            <a:b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</a:b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악에서 구하소서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And lead us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not into temptation,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but deliver us from evil.</a:t>
            </a:r>
          </a:p>
        </p:txBody>
      </p:sp>
    </p:spTree>
    <p:extLst>
      <p:ext uri="{BB962C8B-B14F-4D97-AF65-F5344CB8AC3E}">
        <p14:creationId xmlns:p14="http://schemas.microsoft.com/office/powerpoint/2010/main" val="1192918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E9C4F-063B-41DF-A870-ECFE4954B1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28600"/>
            <a:ext cx="9144000" cy="6400800"/>
          </a:xfrm>
        </p:spPr>
        <p:txBody>
          <a:bodyPr anchor="t">
            <a:noAutofit/>
          </a:bodyPr>
          <a:lstStyle/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나라와 권능과 영광이 </a:t>
            </a:r>
            <a:b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</a:b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영원히 아버지의 것입니다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.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/>
            </a:pP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	</a:t>
            </a:r>
            <a:r>
              <a:rPr kumimoji="1"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아멘</a:t>
            </a:r>
            <a:r>
              <a:rPr kumimoji="1"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rial" pitchFamily="34" charset="0"/>
              </a:rPr>
              <a:t>.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For yours is the kingdom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and the power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and the glory, forever.</a:t>
            </a:r>
          </a:p>
          <a:p>
            <a:pPr lvl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/>
            </a:pPr>
            <a:r>
              <a:rPr kumimoji="1"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	Amen.</a:t>
            </a:r>
          </a:p>
        </p:txBody>
      </p:sp>
    </p:spTree>
    <p:extLst>
      <p:ext uri="{BB962C8B-B14F-4D97-AF65-F5344CB8AC3E}">
        <p14:creationId xmlns:p14="http://schemas.microsoft.com/office/powerpoint/2010/main" val="2357102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918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097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I believe in God, the Father almighty,</a:t>
            </a:r>
          </a:p>
          <a:p>
            <a:r>
              <a:rPr lang="en-US" dirty="0"/>
              <a:t>creator of heaven and earth.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Apostle’s Creed</a:t>
            </a:r>
          </a:p>
        </p:txBody>
      </p:sp>
    </p:spTree>
    <p:extLst>
      <p:ext uri="{BB962C8B-B14F-4D97-AF65-F5344CB8AC3E}">
        <p14:creationId xmlns:p14="http://schemas.microsoft.com/office/powerpoint/2010/main" val="91110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I believe in Jesus Christ,</a:t>
            </a:r>
          </a:p>
          <a:p>
            <a:r>
              <a:rPr lang="en-US" dirty="0"/>
              <a:t>his only Son, our Lord,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Apostle’s Creed</a:t>
            </a:r>
          </a:p>
        </p:txBody>
      </p:sp>
    </p:spTree>
    <p:extLst>
      <p:ext uri="{BB962C8B-B14F-4D97-AF65-F5344CB8AC3E}">
        <p14:creationId xmlns:p14="http://schemas.microsoft.com/office/powerpoint/2010/main" val="155731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who was conceived</a:t>
            </a:r>
          </a:p>
          <a:p>
            <a:r>
              <a:rPr lang="en-US" dirty="0"/>
              <a:t>by the power of the Holy Spirit</a:t>
            </a:r>
          </a:p>
          <a:p>
            <a:r>
              <a:rPr lang="en-US" dirty="0"/>
              <a:t>born of the virgin Mary,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Apostle’s Creed</a:t>
            </a:r>
          </a:p>
        </p:txBody>
      </p:sp>
    </p:spTree>
    <p:extLst>
      <p:ext uri="{BB962C8B-B14F-4D97-AF65-F5344CB8AC3E}">
        <p14:creationId xmlns:p14="http://schemas.microsoft.com/office/powerpoint/2010/main" val="414873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suffered under Pontius Pilate,</a:t>
            </a:r>
          </a:p>
          <a:p>
            <a:r>
              <a:rPr lang="en-US" dirty="0"/>
              <a:t>was crucified, died, and was buried;</a:t>
            </a:r>
          </a:p>
          <a:p>
            <a:r>
              <a:rPr lang="en-US" dirty="0"/>
              <a:t>he descended to the dead.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Apostle’s Creed</a:t>
            </a:r>
          </a:p>
        </p:txBody>
      </p:sp>
    </p:spTree>
    <p:extLst>
      <p:ext uri="{BB962C8B-B14F-4D97-AF65-F5344CB8AC3E}">
        <p14:creationId xmlns:p14="http://schemas.microsoft.com/office/powerpoint/2010/main" val="367184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On the third day he rose again,</a:t>
            </a:r>
          </a:p>
          <a:p>
            <a:r>
              <a:rPr lang="en-US" dirty="0"/>
              <a:t>he ascended into heaven,</a:t>
            </a:r>
          </a:p>
          <a:p>
            <a:r>
              <a:rPr lang="en-US" dirty="0"/>
              <a:t>is seated at the right hand of the Father.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Apostle’s Creed</a:t>
            </a:r>
          </a:p>
        </p:txBody>
      </p:sp>
    </p:spTree>
    <p:extLst>
      <p:ext uri="{BB962C8B-B14F-4D97-AF65-F5344CB8AC3E}">
        <p14:creationId xmlns:p14="http://schemas.microsoft.com/office/powerpoint/2010/main" val="98891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And will come again</a:t>
            </a:r>
          </a:p>
          <a:p>
            <a:r>
              <a:rPr lang="en-US" dirty="0"/>
              <a:t>to judge the living and the dead.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Apostle’s Creed</a:t>
            </a:r>
          </a:p>
        </p:txBody>
      </p:sp>
    </p:spTree>
    <p:extLst>
      <p:ext uri="{BB962C8B-B14F-4D97-AF65-F5344CB8AC3E}">
        <p14:creationId xmlns:p14="http://schemas.microsoft.com/office/powerpoint/2010/main" val="260236541"/>
      </p:ext>
    </p:extLst>
  </p:cSld>
  <p:clrMapOvr>
    <a:masterClrMapping/>
  </p:clrMapOvr>
</p:sld>
</file>

<file path=ppt/theme/theme1.xml><?xml version="1.0" encoding="utf-8"?>
<a:theme xmlns:a="http://schemas.openxmlformats.org/drawingml/2006/main" name="Church Form 04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urch Form 04 Dark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urch Form 04 Dark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urch Form 04 Dark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rch Form 04 Dark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urch Form 04 Dark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urch Form 04 Dark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urch Form 04 Dark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urch Form 04 Dark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Church Form 03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rch Form 04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9_기본 디자인">
  <a:themeElements>
    <a:clrScheme name="4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Church Form 03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rch Form 04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rch Form 04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rch Form 04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rch Form 04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urch Form 04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urch Form 04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urch Form 04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649</Words>
  <Application>Microsoft Office PowerPoint</Application>
  <PresentationFormat>On-screen Show (4:3)</PresentationFormat>
  <Paragraphs>140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37</vt:i4>
      </vt:variant>
    </vt:vector>
  </HeadingPairs>
  <TitlesOfParts>
    <vt:vector size="67" baseType="lpstr">
      <vt:lpstr>굴림</vt:lpstr>
      <vt:lpstr>HY강M</vt:lpstr>
      <vt:lpstr>맑은 고딕</vt:lpstr>
      <vt:lpstr>양재벨라체M</vt:lpstr>
      <vt:lpstr>Arial</vt:lpstr>
      <vt:lpstr>Calibri</vt:lpstr>
      <vt:lpstr>Calibri Light</vt:lpstr>
      <vt:lpstr>Rockwell</vt:lpstr>
      <vt:lpstr>한컴바탕</vt:lpstr>
      <vt:lpstr>Church Form 04</vt:lpstr>
      <vt:lpstr>Church Form 04 Blank</vt:lpstr>
      <vt:lpstr>Church Form 04 Grey</vt:lpstr>
      <vt:lpstr>Church Form 04 Cyan</vt:lpstr>
      <vt:lpstr>Church Form 04 Orange</vt:lpstr>
      <vt:lpstr>Church Form 04 Green</vt:lpstr>
      <vt:lpstr>Church Form 04 Purple</vt:lpstr>
      <vt:lpstr>Church Form 04 Blue</vt:lpstr>
      <vt:lpstr>Church Form 04 Red</vt:lpstr>
      <vt:lpstr>Church Form 04 Dark Blank</vt:lpstr>
      <vt:lpstr>Church Form 04 Dark Grey</vt:lpstr>
      <vt:lpstr>Church Form 04 Dark Cyan</vt:lpstr>
      <vt:lpstr>Church Form 04 Dark Orange</vt:lpstr>
      <vt:lpstr>Church Form 04 Dark Green</vt:lpstr>
      <vt:lpstr>Church Form 04 Dark Purple</vt:lpstr>
      <vt:lpstr>Church Form 04 Dark Blue</vt:lpstr>
      <vt:lpstr>Church Form 04 Dark Red</vt:lpstr>
      <vt:lpstr>1_Office 테마</vt:lpstr>
      <vt:lpstr>Church Form 03</vt:lpstr>
      <vt:lpstr>9_기본 디자인</vt:lpstr>
      <vt:lpstr>Church Form 03 Purple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새하늘교회 예배</dc:title>
  <dc:creator>new vision;IHS;임성균목사</dc:creator>
  <dc:description>Form 03-3</dc:description>
  <cp:lastModifiedBy>HaSol Im</cp:lastModifiedBy>
  <cp:revision>172</cp:revision>
  <dcterms:created xsi:type="dcterms:W3CDTF">2011-12-04T14:58:54Z</dcterms:created>
  <dcterms:modified xsi:type="dcterms:W3CDTF">2020-07-12T12:49:22Z</dcterms:modified>
</cp:coreProperties>
</file>